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47622"/>
            <a:ext cx="3717879" cy="617168"/>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64" y="130595"/>
            <a:ext cx="3717879" cy="617168"/>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64" y="130595"/>
            <a:ext cx="3717879" cy="617168"/>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264" y="130595"/>
            <a:ext cx="3717879" cy="617168"/>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1789</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202</cp:revision>
  <cp:lastPrinted>2015-10-19T19:01:41Z</cp:lastPrinted>
  <dcterms:created xsi:type="dcterms:W3CDTF">2016-06-28T14:05:07Z</dcterms:created>
  <dcterms:modified xsi:type="dcterms:W3CDTF">2017-09-15T13:39:27Z</dcterms:modified>
  <cp:category/>
</cp:coreProperties>
</file>